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17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82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86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76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50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89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88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32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27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93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38192-19C4-4006-B1F9-0C91D65AED61}" type="datetimeFigureOut">
              <a:rPr lang="pl-PL" smtClean="0"/>
              <a:t>2019-04-29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DD42-1F19-4F76-A654-14E773093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30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t="14486" r="30608" b="12851"/>
          <a:stretch/>
        </p:blipFill>
        <p:spPr bwMode="auto">
          <a:xfrm>
            <a:off x="4279899" y="341972"/>
            <a:ext cx="7315201" cy="594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/>
          <p:cNvSpPr/>
          <p:nvPr/>
        </p:nvSpPr>
        <p:spPr>
          <a:xfrm>
            <a:off x="10248900" y="2768600"/>
            <a:ext cx="2413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2628106"/>
            <a:ext cx="2555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05" y="1598613"/>
            <a:ext cx="2555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3323887"/>
            <a:ext cx="2555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138613"/>
            <a:ext cx="2555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416880"/>
            <a:ext cx="2555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2318999"/>
            <a:ext cx="2555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55700" y="1193800"/>
            <a:ext cx="3131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ADAMANT – ACCES </a:t>
            </a:r>
            <a:r>
              <a:rPr lang="pl-PL" dirty="0" err="1" smtClean="0"/>
              <a:t>projects</a:t>
            </a:r>
            <a:endParaRPr lang="pl-PL" dirty="0" smtClean="0"/>
          </a:p>
          <a:p>
            <a:r>
              <a:rPr lang="pl-PL" dirty="0" smtClean="0"/>
              <a:t>s/y Magnus Zaremba plan 2019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74700" y="2318999"/>
            <a:ext cx="22521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22-24 VII </a:t>
            </a:r>
            <a:r>
              <a:rPr lang="pl-PL" dirty="0" err="1" smtClean="0"/>
              <a:t>Gipsvika</a:t>
            </a:r>
            <a:endParaRPr lang="pl-PL" dirty="0" smtClean="0"/>
          </a:p>
          <a:p>
            <a:r>
              <a:rPr lang="pl-PL" dirty="0" smtClean="0"/>
              <a:t>25- 25 VII </a:t>
            </a:r>
            <a:r>
              <a:rPr lang="pl-PL" dirty="0" err="1" smtClean="0"/>
              <a:t>Yoldiabukta</a:t>
            </a:r>
            <a:endParaRPr lang="pl-PL" dirty="0" smtClean="0"/>
          </a:p>
          <a:p>
            <a:r>
              <a:rPr lang="pl-PL" dirty="0" smtClean="0"/>
              <a:t>26 VII </a:t>
            </a:r>
            <a:r>
              <a:rPr lang="pl-PL" dirty="0" err="1" smtClean="0"/>
              <a:t>Ekmanfjorden</a:t>
            </a:r>
            <a:endParaRPr lang="pl-PL" dirty="0" smtClean="0"/>
          </a:p>
          <a:p>
            <a:r>
              <a:rPr lang="pl-PL" dirty="0" smtClean="0"/>
              <a:t>27 VII </a:t>
            </a:r>
            <a:r>
              <a:rPr lang="pl-PL" dirty="0" err="1" smtClean="0"/>
              <a:t>Borebukta</a:t>
            </a:r>
            <a:endParaRPr lang="pl-PL" dirty="0" smtClean="0"/>
          </a:p>
          <a:p>
            <a:r>
              <a:rPr lang="pl-PL" dirty="0" smtClean="0"/>
              <a:t>28 VII </a:t>
            </a:r>
            <a:r>
              <a:rPr lang="pl-PL" dirty="0" err="1" smtClean="0"/>
              <a:t>Forlandsundet</a:t>
            </a:r>
            <a:r>
              <a:rPr lang="pl-PL" dirty="0" smtClean="0"/>
              <a:t> </a:t>
            </a:r>
          </a:p>
          <a:p>
            <a:r>
              <a:rPr lang="pl-PL" dirty="0" smtClean="0"/>
              <a:t>29 VII St. </a:t>
            </a:r>
            <a:r>
              <a:rPr lang="pl-PL" dirty="0" err="1" smtClean="0"/>
              <a:t>Johnsfjord</a:t>
            </a:r>
            <a:endParaRPr lang="pl-PL" dirty="0" smtClean="0"/>
          </a:p>
          <a:p>
            <a:r>
              <a:rPr lang="pl-PL" dirty="0" smtClean="0"/>
              <a:t>30 VII </a:t>
            </a:r>
            <a:r>
              <a:rPr lang="pl-PL" dirty="0" err="1" smtClean="0"/>
              <a:t>Forlandsundet</a:t>
            </a:r>
            <a:r>
              <a:rPr lang="pl-PL" dirty="0" smtClean="0"/>
              <a:t> </a:t>
            </a:r>
          </a:p>
          <a:p>
            <a:r>
              <a:rPr lang="pl-PL" dirty="0" smtClean="0"/>
              <a:t>31. VII Longyearbyen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24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 t="17556" r="30125" b="11556"/>
          <a:stretch/>
        </p:blipFill>
        <p:spPr bwMode="auto">
          <a:xfrm>
            <a:off x="4991100" y="622300"/>
            <a:ext cx="6197600" cy="573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/>
          <p:cNvSpPr/>
          <p:nvPr/>
        </p:nvSpPr>
        <p:spPr>
          <a:xfrm>
            <a:off x="10541000" y="3771900"/>
            <a:ext cx="3048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1739900"/>
            <a:ext cx="3175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3374854"/>
            <a:ext cx="3175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5067300"/>
            <a:ext cx="3175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498600" y="1143000"/>
            <a:ext cx="290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ADAMANT – ACCES </a:t>
            </a:r>
            <a:r>
              <a:rPr lang="pl-PL" dirty="0" err="1"/>
              <a:t>projects</a:t>
            </a:r>
            <a:endParaRPr lang="pl-PL" dirty="0"/>
          </a:p>
          <a:p>
            <a:r>
              <a:rPr lang="pl-PL" dirty="0" smtClean="0"/>
              <a:t>Bombard – </a:t>
            </a:r>
            <a:r>
              <a:rPr lang="pl-PL" dirty="0" err="1" smtClean="0"/>
              <a:t>coastal</a:t>
            </a:r>
            <a:r>
              <a:rPr lang="pl-PL" dirty="0" smtClean="0"/>
              <a:t> plan </a:t>
            </a:r>
            <a:r>
              <a:rPr lang="pl-PL" dirty="0"/>
              <a:t>2019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17600" y="2274838"/>
            <a:ext cx="365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22-24 VII </a:t>
            </a:r>
            <a:r>
              <a:rPr lang="pl-PL" dirty="0" err="1"/>
              <a:t>Gipsvika</a:t>
            </a:r>
            <a:endParaRPr lang="pl-PL" dirty="0"/>
          </a:p>
          <a:p>
            <a:r>
              <a:rPr lang="pl-PL" dirty="0" smtClean="0"/>
              <a:t>24- </a:t>
            </a:r>
            <a:r>
              <a:rPr lang="pl-PL" dirty="0"/>
              <a:t>25 VII </a:t>
            </a:r>
            <a:r>
              <a:rPr lang="pl-PL" dirty="0" err="1"/>
              <a:t>Yoldiabukta</a:t>
            </a:r>
            <a:endParaRPr lang="pl-PL" dirty="0"/>
          </a:p>
          <a:p>
            <a:r>
              <a:rPr lang="pl-PL" dirty="0"/>
              <a:t>26 VII </a:t>
            </a:r>
            <a:r>
              <a:rPr lang="pl-PL" dirty="0" smtClean="0"/>
              <a:t>– 27 VII </a:t>
            </a:r>
            <a:r>
              <a:rPr lang="pl-PL" dirty="0" err="1" smtClean="0"/>
              <a:t>Ekmanfjorden</a:t>
            </a:r>
            <a:endParaRPr lang="pl-PL" dirty="0"/>
          </a:p>
          <a:p>
            <a:r>
              <a:rPr lang="pl-PL" dirty="0" smtClean="0"/>
              <a:t>28 – 30 VII </a:t>
            </a:r>
            <a:r>
              <a:rPr lang="pl-PL" dirty="0" err="1" smtClean="0"/>
              <a:t>Tryghamna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 smtClean="0"/>
              <a:t>31 VII Longyearbyen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450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t="13333" r="35313" b="11297"/>
          <a:stretch/>
        </p:blipFill>
        <p:spPr bwMode="auto">
          <a:xfrm>
            <a:off x="7772400" y="355600"/>
            <a:ext cx="3683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048000" y="464235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ADAMANT – ACCES </a:t>
            </a:r>
            <a:r>
              <a:rPr lang="pl-PL" dirty="0" err="1"/>
              <a:t>projects</a:t>
            </a:r>
            <a:endParaRPr lang="pl-PL" dirty="0"/>
          </a:p>
          <a:p>
            <a:r>
              <a:rPr lang="pl-PL" dirty="0" err="1" smtClean="0"/>
              <a:t>Coastal</a:t>
            </a:r>
            <a:r>
              <a:rPr lang="pl-PL" dirty="0" smtClean="0"/>
              <a:t> </a:t>
            </a:r>
            <a:r>
              <a:rPr lang="pl-PL" dirty="0" err="1" smtClean="0"/>
              <a:t>group</a:t>
            </a:r>
            <a:r>
              <a:rPr lang="pl-PL" dirty="0" smtClean="0"/>
              <a:t>  plan </a:t>
            </a:r>
            <a:r>
              <a:rPr lang="pl-PL" dirty="0"/>
              <a:t>2019</a:t>
            </a:r>
          </a:p>
        </p:txBody>
      </p:sp>
      <p:sp>
        <p:nvSpPr>
          <p:cNvPr id="3" name="Elipsa 2"/>
          <p:cNvSpPr/>
          <p:nvPr/>
        </p:nvSpPr>
        <p:spPr>
          <a:xfrm>
            <a:off x="9334500" y="4572000"/>
            <a:ext cx="355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1117600"/>
            <a:ext cx="3714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501900"/>
            <a:ext cx="3714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3340100"/>
            <a:ext cx="3714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4686300"/>
            <a:ext cx="3714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552450"/>
            <a:ext cx="3714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3" y="1174750"/>
            <a:ext cx="3714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048000" y="2274838"/>
            <a:ext cx="4610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28 </a:t>
            </a:r>
            <a:r>
              <a:rPr lang="pl-PL" dirty="0"/>
              <a:t>VII </a:t>
            </a:r>
            <a:r>
              <a:rPr lang="pl-PL" dirty="0" err="1" smtClean="0"/>
              <a:t>Sletnessbukta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 smtClean="0"/>
              <a:t>29 </a:t>
            </a:r>
            <a:r>
              <a:rPr lang="pl-PL" dirty="0"/>
              <a:t>VII </a:t>
            </a:r>
            <a:r>
              <a:rPr lang="pl-PL" dirty="0" err="1" smtClean="0"/>
              <a:t>Lagneset</a:t>
            </a:r>
            <a:endParaRPr lang="pl-PL" dirty="0"/>
          </a:p>
          <a:p>
            <a:r>
              <a:rPr lang="pl-PL" dirty="0" smtClean="0"/>
              <a:t>30 </a:t>
            </a:r>
            <a:r>
              <a:rPr lang="pl-PL" dirty="0"/>
              <a:t>VII </a:t>
            </a:r>
            <a:r>
              <a:rPr lang="pl-PL" dirty="0" err="1" smtClean="0"/>
              <a:t>Osodden</a:t>
            </a:r>
            <a:endParaRPr lang="pl-PL" dirty="0"/>
          </a:p>
          <a:p>
            <a:r>
              <a:rPr lang="pl-PL" dirty="0" smtClean="0"/>
              <a:t>31 </a:t>
            </a:r>
            <a:r>
              <a:rPr lang="pl-PL" dirty="0"/>
              <a:t>VII </a:t>
            </a:r>
            <a:r>
              <a:rPr lang="pl-PL" dirty="0" err="1" smtClean="0"/>
              <a:t>Stabbane</a:t>
            </a:r>
            <a:endParaRPr lang="pl-PL" dirty="0"/>
          </a:p>
          <a:p>
            <a:r>
              <a:rPr lang="pl-PL" dirty="0" smtClean="0"/>
              <a:t>1  VIII </a:t>
            </a:r>
            <a:r>
              <a:rPr lang="pl-PL" dirty="0" err="1" smtClean="0"/>
              <a:t>Revleodden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 smtClean="0"/>
              <a:t>2 -3 VIII </a:t>
            </a:r>
            <a:r>
              <a:rPr lang="pl-PL" dirty="0" err="1" smtClean="0"/>
              <a:t>Linneelva</a:t>
            </a:r>
            <a:r>
              <a:rPr lang="pl-PL" dirty="0" smtClean="0"/>
              <a:t> – </a:t>
            </a:r>
            <a:r>
              <a:rPr lang="pl-PL" dirty="0" err="1" smtClean="0"/>
              <a:t>Russekeila</a:t>
            </a:r>
            <a:endParaRPr lang="pl-PL" dirty="0" smtClean="0"/>
          </a:p>
          <a:p>
            <a:r>
              <a:rPr lang="pl-PL" dirty="0" smtClean="0"/>
              <a:t>4 – 5 VIII </a:t>
            </a:r>
            <a:r>
              <a:rPr lang="pl-PL" dirty="0" err="1" smtClean="0"/>
              <a:t>Gronfjorden</a:t>
            </a:r>
            <a:r>
              <a:rPr lang="pl-PL" dirty="0" smtClean="0"/>
              <a:t> – </a:t>
            </a:r>
            <a:r>
              <a:rPr lang="pl-PL" dirty="0" err="1" smtClean="0"/>
              <a:t>Kokerinset</a:t>
            </a:r>
            <a:r>
              <a:rPr lang="pl-PL" dirty="0" smtClean="0"/>
              <a:t> </a:t>
            </a:r>
          </a:p>
          <a:p>
            <a:r>
              <a:rPr lang="pl-PL" dirty="0" smtClean="0"/>
              <a:t>6 VIII Longyearbyen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7874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107</Words>
  <Application>Microsoft Office PowerPoint</Application>
  <PresentationFormat>Panoramiczny</PresentationFormat>
  <Paragraphs>27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</dc:creator>
  <cp:lastModifiedBy>W</cp:lastModifiedBy>
  <cp:revision>15</cp:revision>
  <dcterms:created xsi:type="dcterms:W3CDTF">2019-02-28T19:28:23Z</dcterms:created>
  <dcterms:modified xsi:type="dcterms:W3CDTF">2019-04-29T20:46:45Z</dcterms:modified>
</cp:coreProperties>
</file>